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  <p:sldMasterId id="2147483660" r:id="rId6"/>
    <p:sldMasterId id="2147483661" r:id="rId7"/>
    <p:sldMasterId id="2147483662" r:id="rId8"/>
    <p:sldMasterId id="2147483663" r:id="rId9"/>
    <p:sldMasterId id="2147483664" r:id="rId10"/>
    <p:sldMasterId id="2147483665" r:id="rId11"/>
    <p:sldMasterId id="2147483666" r:id="rId12"/>
    <p:sldMasterId id="2147483667" r:id="rId13"/>
    <p:sldMasterId id="2147483668" r:id="rId14"/>
    <p:sldMasterId id="2147483669" r:id="rId15"/>
    <p:sldMasterId id="2147483670" r:id="rId16"/>
  </p:sldMasterIdLst>
  <p:notesMasterIdLst>
    <p:notesMasterId r:id="rId17"/>
  </p:notesMasterIdLst>
  <p:sldIdLst>
    <p:sldId id="256" r:id="rId18"/>
  </p:sldIdLst>
  <p:sldSz cy="43200625" cx="32399275"/>
  <p:notesSz cx="6858000" cy="9144000"/>
  <p:embeddedFontLst>
    <p:embeddedFont>
      <p:font typeface="Rambl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07">
          <p15:clr>
            <a:srgbClr val="000000"/>
          </p15:clr>
        </p15:guide>
        <p15:guide id="2" pos="10205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E7029FD-F16F-46AC-91CE-A8FC56E43DD9}">
  <a:tblStyle styleId="{BE7029FD-F16F-46AC-91CE-A8FC56E43DD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07" orient="horz"/>
        <p:guide pos="1020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mbla-bold.fntdata"/><Relationship Id="rId11" Type="http://schemas.openxmlformats.org/officeDocument/2006/relationships/slideMaster" Target="slideMasters/slideMaster7.xml"/><Relationship Id="rId22" Type="http://schemas.openxmlformats.org/officeDocument/2006/relationships/font" Target="fonts/Rambla-boldItalic.fntdata"/><Relationship Id="rId10" Type="http://schemas.openxmlformats.org/officeDocument/2006/relationships/slideMaster" Target="slideMasters/slideMaster6.xml"/><Relationship Id="rId21" Type="http://schemas.openxmlformats.org/officeDocument/2006/relationships/font" Target="fonts/Rambla-italic.fntdata"/><Relationship Id="rId13" Type="http://schemas.openxmlformats.org/officeDocument/2006/relationships/slideMaster" Target="slideMasters/slideMaster9.xml"/><Relationship Id="rId12" Type="http://schemas.openxmlformats.org/officeDocument/2006/relationships/slideMaster" Target="slideMasters/slideMaster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15" Type="http://schemas.openxmlformats.org/officeDocument/2006/relationships/slideMaster" Target="slideMasters/slideMaster11.xml"/><Relationship Id="rId14" Type="http://schemas.openxmlformats.org/officeDocument/2006/relationships/slideMaster" Target="slideMasters/slideMaster10.xml"/><Relationship Id="rId17" Type="http://schemas.openxmlformats.org/officeDocument/2006/relationships/notesMaster" Target="notesMasters/notesMaster1.xml"/><Relationship Id="rId16" Type="http://schemas.openxmlformats.org/officeDocument/2006/relationships/slideMaster" Target="slideMasters/slideMaster12.xml"/><Relationship Id="rId5" Type="http://schemas.openxmlformats.org/officeDocument/2006/relationships/slideMaster" Target="slideMasters/slideMaster1.xml"/><Relationship Id="rId19" Type="http://schemas.openxmlformats.org/officeDocument/2006/relationships/font" Target="fonts/Rambla-regular.fntdata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71712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/>
          <p:nvPr>
            <p:ph idx="2" type="sldImg"/>
          </p:nvPr>
        </p:nvSpPr>
        <p:spPr>
          <a:xfrm>
            <a:off x="2271712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/>
          <p:nvPr>
            <p:ph type="ctrTitle"/>
          </p:nvPr>
        </p:nvSpPr>
        <p:spPr>
          <a:xfrm>
            <a:off x="2429947" y="11040172"/>
            <a:ext cx="27539394" cy="11526224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700"/>
              <a:buFont typeface="Rambla"/>
              <a:buNone/>
              <a:defRPr b="1" sz="2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2429947" y="22750616"/>
            <a:ext cx="27539394" cy="755730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16000" spcFirstLastPara="1" rIns="216000" wrap="square" tIns="216000"/>
          <a:lstStyle>
            <a:lvl1pPr lvl="0" marR="302399" algn="r">
              <a:spcBef>
                <a:spcPts val="1890"/>
              </a:spcBef>
              <a:spcAft>
                <a:spcPts val="0"/>
              </a:spcAft>
              <a:buSzPts val="8704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1531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showMasterSp="0" type="vertTx">
  <p:cSld name="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 rot="5400000">
            <a:off x="2385044" y="8566268"/>
            <a:ext cx="27629202" cy="29159360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306324" lvl="0" marL="457200" algn="l">
              <a:spcBef>
                <a:spcPts val="1890"/>
              </a:spcBef>
              <a:spcAft>
                <a:spcPts val="0"/>
              </a:spcAft>
              <a:buSzPts val="1224"/>
              <a:buChar char="▶"/>
              <a:defRPr/>
            </a:lvl1pPr>
            <a:lvl2pPr indent="-342900" lvl="1" marL="914400" algn="l">
              <a:spcBef>
                <a:spcPts val="153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3pPr>
            <a:lvl4pPr indent="-342900" lvl="3" marL="18288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4pPr>
            <a:lvl5pPr indent="-342900" lvl="4" marL="22860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showMasterSp="0" type="vertTitleAndTx">
  <p:cSld name="VERTICAL_TITLE_AND_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 rot="5400000">
            <a:off x="9783643" y="16196307"/>
            <a:ext cx="35230511" cy="6297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 rot="5400000">
            <a:off x="-4790535" y="8140545"/>
            <a:ext cx="35230505" cy="22409509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306324" lvl="0" marL="457200" algn="l">
              <a:spcBef>
                <a:spcPts val="1890"/>
              </a:spcBef>
              <a:spcAft>
                <a:spcPts val="0"/>
              </a:spcAft>
              <a:buSzPts val="1224"/>
              <a:buChar char="▶"/>
              <a:defRPr/>
            </a:lvl1pPr>
            <a:lvl2pPr indent="-342900" lvl="1" marL="914400" algn="l">
              <a:spcBef>
                <a:spcPts val="153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3pPr>
            <a:lvl4pPr indent="-342900" lvl="3" marL="18288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4pPr>
            <a:lvl5pPr indent="-342900" lvl="4" marL="22860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showMasterSp="0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306324" lvl="0" marL="457200" algn="l">
              <a:spcBef>
                <a:spcPts val="1890"/>
              </a:spcBef>
              <a:spcAft>
                <a:spcPts val="0"/>
              </a:spcAft>
              <a:buSzPts val="1224"/>
              <a:buChar char="▶"/>
              <a:defRPr/>
            </a:lvl1pPr>
            <a:lvl2pPr indent="-342900" lvl="1" marL="914400" algn="l">
              <a:spcBef>
                <a:spcPts val="153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3pPr>
            <a:lvl4pPr indent="-342900" lvl="3" marL="18288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4pPr>
            <a:lvl5pPr indent="-342900" lvl="4" marL="22860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showMasterSp="0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2559544" y="6675450"/>
            <a:ext cx="27539394" cy="1152017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700"/>
              <a:buFont typeface="Rambla"/>
              <a:buNone/>
              <a:defRPr b="1" sz="2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13899070" y="18467750"/>
            <a:ext cx="16199644" cy="9164784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228600" lvl="0" marL="457200" algn="l">
              <a:spcBef>
                <a:spcPts val="1890"/>
              </a:spcBef>
              <a:spcAft>
                <a:spcPts val="0"/>
              </a:spcAft>
              <a:buSzPts val="7412"/>
              <a:buNone/>
              <a:defRPr sz="109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531"/>
              </a:spcBef>
              <a:spcAft>
                <a:spcPts val="0"/>
              </a:spcAft>
              <a:buSzPts val="8500"/>
              <a:buNone/>
              <a:defRPr sz="85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654"/>
              </a:spcBef>
              <a:spcAft>
                <a:spcPts val="0"/>
              </a:spcAft>
              <a:buSzPts val="7600"/>
              <a:buNone/>
              <a:defRPr sz="7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654"/>
              </a:spcBef>
              <a:spcAft>
                <a:spcPts val="0"/>
              </a:spcAft>
              <a:buSzPts val="6600"/>
              <a:buNone/>
              <a:defRPr sz="6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654"/>
              </a:spcBef>
              <a:spcAft>
                <a:spcPts val="0"/>
              </a:spcAft>
              <a:buSzPts val="6600"/>
              <a:buNone/>
              <a:defRPr sz="66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showMasterSp="0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619964" y="9331341"/>
            <a:ext cx="14309687" cy="28510423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98576" lvl="0" marL="457200" algn="l">
              <a:spcBef>
                <a:spcPts val="1890"/>
              </a:spcBef>
              <a:spcAft>
                <a:spcPts val="0"/>
              </a:spcAft>
              <a:buSzPts val="8976"/>
              <a:buChar char="▶"/>
              <a:defRPr sz="13200"/>
            </a:lvl1pPr>
            <a:lvl2pPr indent="-946150" lvl="1" marL="914400" algn="l">
              <a:spcBef>
                <a:spcPts val="1531"/>
              </a:spcBef>
              <a:spcAft>
                <a:spcPts val="0"/>
              </a:spcAft>
              <a:buSzPts val="11300"/>
              <a:buChar char="◦"/>
              <a:defRPr sz="11300"/>
            </a:lvl2pPr>
            <a:lvl3pPr indent="-825500" lvl="2" marL="1371600" algn="l">
              <a:spcBef>
                <a:spcPts val="1654"/>
              </a:spcBef>
              <a:spcAft>
                <a:spcPts val="0"/>
              </a:spcAft>
              <a:buSzPts val="9400"/>
              <a:buChar char="⚫"/>
              <a:defRPr sz="9400"/>
            </a:lvl3pPr>
            <a:lvl4pPr indent="-768350" lvl="3" marL="18288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4pPr>
            <a:lvl5pPr indent="-768350" lvl="4" marL="22860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16469638" y="9331341"/>
            <a:ext cx="14309687" cy="28510423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98576" lvl="0" marL="457200" algn="l">
              <a:spcBef>
                <a:spcPts val="1890"/>
              </a:spcBef>
              <a:spcAft>
                <a:spcPts val="0"/>
              </a:spcAft>
              <a:buSzPts val="8976"/>
              <a:buChar char="▶"/>
              <a:defRPr sz="13200"/>
            </a:lvl1pPr>
            <a:lvl2pPr indent="-946150" lvl="1" marL="914400" algn="l">
              <a:spcBef>
                <a:spcPts val="1531"/>
              </a:spcBef>
              <a:spcAft>
                <a:spcPts val="0"/>
              </a:spcAft>
              <a:buSzPts val="11300"/>
              <a:buChar char="◦"/>
              <a:defRPr sz="11300"/>
            </a:lvl2pPr>
            <a:lvl3pPr indent="-825500" lvl="2" marL="1371600" algn="l">
              <a:spcBef>
                <a:spcPts val="1654"/>
              </a:spcBef>
              <a:spcAft>
                <a:spcPts val="0"/>
              </a:spcAft>
              <a:buSzPts val="9400"/>
              <a:buChar char="⚫"/>
              <a:defRPr sz="9400"/>
            </a:lvl3pPr>
            <a:lvl4pPr indent="-768350" lvl="3" marL="18288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4pPr>
            <a:lvl5pPr indent="-768350" lvl="4" marL="22860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showMasterSp="0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619965" y="1720026"/>
            <a:ext cx="29159360" cy="720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1619964" y="34080503"/>
            <a:ext cx="14315311" cy="4800071"/>
          </a:xfrm>
          <a:prstGeom prst="rect">
            <a:avLst/>
          </a:prstGeom>
          <a:solidFill>
            <a:schemeClr val="accent1"/>
          </a:solidFill>
          <a:ln cap="flat" cmpd="sng" w="96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16000" lIns="863975" spcFirstLastPara="1" rIns="431975" wrap="square" tIns="216000"/>
          <a:lstStyle>
            <a:lvl1pPr indent="-228600" lvl="0" marL="457200" algn="l">
              <a:spcBef>
                <a:spcPts val="1890"/>
              </a:spcBef>
              <a:spcAft>
                <a:spcPts val="0"/>
              </a:spcAft>
              <a:buSzPts val="7684"/>
              <a:buNone/>
              <a:defRPr b="0" sz="113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531"/>
              </a:spcBef>
              <a:spcAft>
                <a:spcPts val="0"/>
              </a:spcAft>
              <a:buSzPts val="9400"/>
              <a:buNone/>
              <a:defRPr b="1" sz="9400"/>
            </a:lvl2pPr>
            <a:lvl3pPr indent="-228600" lvl="2" marL="1371600" algn="l">
              <a:spcBef>
                <a:spcPts val="1654"/>
              </a:spcBef>
              <a:spcAft>
                <a:spcPts val="0"/>
              </a:spcAft>
              <a:buSzPts val="8500"/>
              <a:buNone/>
              <a:defRPr b="1" sz="8500"/>
            </a:lvl3pPr>
            <a:lvl4pPr indent="-228600" lvl="3" marL="1828800" algn="l">
              <a:spcBef>
                <a:spcPts val="1654"/>
              </a:spcBef>
              <a:spcAft>
                <a:spcPts val="0"/>
              </a:spcAft>
              <a:buSzPts val="7600"/>
              <a:buNone/>
              <a:defRPr b="1" sz="7600"/>
            </a:lvl4pPr>
            <a:lvl5pPr indent="-228600" lvl="4" marL="2286000" algn="l">
              <a:spcBef>
                <a:spcPts val="1654"/>
              </a:spcBef>
              <a:spcAft>
                <a:spcPts val="0"/>
              </a:spcAft>
              <a:buSzPts val="7600"/>
              <a:buNone/>
              <a:defRPr b="1" sz="76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2" type="body"/>
          </p:nvPr>
        </p:nvSpPr>
        <p:spPr>
          <a:xfrm>
            <a:off x="16458394" y="34080503"/>
            <a:ext cx="14320935" cy="4800071"/>
          </a:xfrm>
          <a:prstGeom prst="rect">
            <a:avLst/>
          </a:prstGeom>
          <a:solidFill>
            <a:schemeClr val="accent1"/>
          </a:solidFill>
          <a:ln cap="flat" cmpd="sng" w="96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16000" lIns="863975" spcFirstLastPara="1" rIns="431975" wrap="square" tIns="216000"/>
          <a:lstStyle>
            <a:lvl1pPr indent="-228600" lvl="0" marL="457200" algn="l">
              <a:spcBef>
                <a:spcPts val="1890"/>
              </a:spcBef>
              <a:spcAft>
                <a:spcPts val="0"/>
              </a:spcAft>
              <a:buSzPts val="7684"/>
              <a:buNone/>
              <a:defRPr b="0" sz="113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531"/>
              </a:spcBef>
              <a:spcAft>
                <a:spcPts val="0"/>
              </a:spcAft>
              <a:buSzPts val="9400"/>
              <a:buNone/>
              <a:defRPr b="1" sz="9400"/>
            </a:lvl2pPr>
            <a:lvl3pPr indent="-228600" lvl="2" marL="1371600" algn="l">
              <a:spcBef>
                <a:spcPts val="1654"/>
              </a:spcBef>
              <a:spcAft>
                <a:spcPts val="0"/>
              </a:spcAft>
              <a:buSzPts val="8500"/>
              <a:buNone/>
              <a:defRPr b="1" sz="8500"/>
            </a:lvl3pPr>
            <a:lvl4pPr indent="-228600" lvl="3" marL="1828800" algn="l">
              <a:spcBef>
                <a:spcPts val="1654"/>
              </a:spcBef>
              <a:spcAft>
                <a:spcPts val="0"/>
              </a:spcAft>
              <a:buSzPts val="7600"/>
              <a:buNone/>
              <a:defRPr b="1" sz="7600"/>
            </a:lvl4pPr>
            <a:lvl5pPr indent="-228600" lvl="4" marL="2286000" algn="l">
              <a:spcBef>
                <a:spcPts val="1654"/>
              </a:spcBef>
              <a:spcAft>
                <a:spcPts val="0"/>
              </a:spcAft>
              <a:buSzPts val="7600"/>
              <a:buNone/>
              <a:defRPr b="1" sz="76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3" type="body"/>
          </p:nvPr>
        </p:nvSpPr>
        <p:spPr>
          <a:xfrm>
            <a:off x="1619964" y="9098052"/>
            <a:ext cx="14315311" cy="24830369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16534" lvl="0" marL="457200" algn="l">
              <a:spcBef>
                <a:spcPts val="1890"/>
              </a:spcBef>
              <a:spcAft>
                <a:spcPts val="0"/>
              </a:spcAft>
              <a:buSzPts val="7684"/>
              <a:buChar char="▶"/>
              <a:defRPr sz="11300"/>
            </a:lvl1pPr>
            <a:lvl2pPr indent="-825500" lvl="1" marL="914400" algn="l">
              <a:spcBef>
                <a:spcPts val="1531"/>
              </a:spcBef>
              <a:spcAft>
                <a:spcPts val="0"/>
              </a:spcAft>
              <a:buSzPts val="9400"/>
              <a:buChar char="◦"/>
              <a:defRPr sz="9400"/>
            </a:lvl2pPr>
            <a:lvl3pPr indent="-768350" lvl="2" marL="13716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3pPr>
            <a:lvl4pPr indent="-711200" lvl="3" marL="1828800" algn="l">
              <a:spcBef>
                <a:spcPts val="1654"/>
              </a:spcBef>
              <a:spcAft>
                <a:spcPts val="0"/>
              </a:spcAft>
              <a:buSzPts val="7600"/>
              <a:buChar char="⚫"/>
              <a:defRPr sz="7600"/>
            </a:lvl4pPr>
            <a:lvl5pPr indent="-711200" lvl="4" marL="2286000" algn="l">
              <a:spcBef>
                <a:spcPts val="1654"/>
              </a:spcBef>
              <a:spcAft>
                <a:spcPts val="0"/>
              </a:spcAft>
              <a:buSzPts val="7600"/>
              <a:buChar char="⚫"/>
              <a:defRPr sz="76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4" type="body"/>
          </p:nvPr>
        </p:nvSpPr>
        <p:spPr>
          <a:xfrm>
            <a:off x="16458391" y="9098052"/>
            <a:ext cx="14320935" cy="24830369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16534" lvl="0" marL="457200" algn="l">
              <a:spcBef>
                <a:spcPts val="0"/>
              </a:spcBef>
              <a:spcAft>
                <a:spcPts val="0"/>
              </a:spcAft>
              <a:buSzPts val="7684"/>
              <a:buChar char="▶"/>
              <a:defRPr sz="11300"/>
            </a:lvl1pPr>
            <a:lvl2pPr indent="-825500" lvl="1" marL="914400" algn="l">
              <a:spcBef>
                <a:spcPts val="1531"/>
              </a:spcBef>
              <a:spcAft>
                <a:spcPts val="0"/>
              </a:spcAft>
              <a:buSzPts val="9400"/>
              <a:buChar char="◦"/>
              <a:defRPr sz="9400"/>
            </a:lvl2pPr>
            <a:lvl3pPr indent="-768350" lvl="2" marL="13716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3pPr>
            <a:lvl4pPr indent="-711200" lvl="3" marL="1828800" algn="l">
              <a:spcBef>
                <a:spcPts val="1654"/>
              </a:spcBef>
              <a:spcAft>
                <a:spcPts val="0"/>
              </a:spcAft>
              <a:buSzPts val="7600"/>
              <a:buChar char="⚫"/>
              <a:defRPr sz="7600"/>
            </a:lvl4pPr>
            <a:lvl5pPr indent="-711200" lvl="4" marL="2286000" algn="l">
              <a:spcBef>
                <a:spcPts val="1654"/>
              </a:spcBef>
              <a:spcAft>
                <a:spcPts val="0"/>
              </a:spcAft>
              <a:buSzPts val="7600"/>
              <a:buChar char="⚫"/>
              <a:defRPr sz="76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showMasterSp="0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showMasterSp="0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showMasterSp="0" type="objTx">
  <p:cSld name="OBJECT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239929" y="30720453"/>
            <a:ext cx="26509646" cy="2880043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00"/>
              <a:buFont typeface="Rambla"/>
              <a:buNone/>
              <a:defRPr b="0" sz="1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15659656" y="33733425"/>
            <a:ext cx="14082891" cy="5760085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228600" lvl="0" marL="457200" algn="r">
              <a:spcBef>
                <a:spcPts val="1890"/>
              </a:spcBef>
              <a:spcAft>
                <a:spcPts val="0"/>
              </a:spcAft>
              <a:buSzPts val="5168"/>
              <a:buNone/>
              <a:defRPr sz="7600"/>
            </a:lvl1pPr>
            <a:lvl2pPr indent="-228600" lvl="1" marL="914400" algn="l">
              <a:spcBef>
                <a:spcPts val="1531"/>
              </a:spcBef>
              <a:spcAft>
                <a:spcPts val="0"/>
              </a:spcAft>
              <a:buSzPts val="5700"/>
              <a:buNone/>
              <a:defRPr sz="5700"/>
            </a:lvl2pPr>
            <a:lvl3pPr indent="-228600" lvl="2" marL="1371600" algn="l">
              <a:spcBef>
                <a:spcPts val="1654"/>
              </a:spcBef>
              <a:spcAft>
                <a:spcPts val="0"/>
              </a:spcAft>
              <a:buSzPts val="4700"/>
              <a:buNone/>
              <a:defRPr sz="4700"/>
            </a:lvl3pPr>
            <a:lvl4pPr indent="-228600" lvl="3" marL="1828800" algn="l">
              <a:spcBef>
                <a:spcPts val="1654"/>
              </a:spcBef>
              <a:spcAft>
                <a:spcPts val="0"/>
              </a:spcAft>
              <a:buSzPts val="4300"/>
              <a:buNone/>
              <a:defRPr sz="4300"/>
            </a:lvl4pPr>
            <a:lvl5pPr indent="-228600" lvl="4" marL="2286000" algn="l">
              <a:spcBef>
                <a:spcPts val="1654"/>
              </a:spcBef>
              <a:spcAft>
                <a:spcPts val="0"/>
              </a:spcAft>
              <a:buSzPts val="4300"/>
              <a:buNone/>
              <a:defRPr sz="43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2" type="body"/>
          </p:nvPr>
        </p:nvSpPr>
        <p:spPr>
          <a:xfrm>
            <a:off x="3239929" y="1728026"/>
            <a:ext cx="26502617" cy="28800425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880617" lvl="0" marL="457200" algn="l">
              <a:spcBef>
                <a:spcPts val="1890"/>
              </a:spcBef>
              <a:spcAft>
                <a:spcPts val="0"/>
              </a:spcAft>
              <a:buSzPts val="10268"/>
              <a:buChar char="▶"/>
              <a:defRPr sz="15100"/>
            </a:lvl1pPr>
            <a:lvl2pPr indent="-1066800" lvl="1" marL="914400" algn="l">
              <a:spcBef>
                <a:spcPts val="1531"/>
              </a:spcBef>
              <a:spcAft>
                <a:spcPts val="0"/>
              </a:spcAft>
              <a:buSzPts val="13200"/>
              <a:buChar char="◦"/>
              <a:defRPr sz="13200"/>
            </a:lvl2pPr>
            <a:lvl3pPr indent="-946150" lvl="2" marL="1371600" algn="l">
              <a:spcBef>
                <a:spcPts val="1654"/>
              </a:spcBef>
              <a:spcAft>
                <a:spcPts val="0"/>
              </a:spcAft>
              <a:buSzPts val="11300"/>
              <a:buChar char="⚫"/>
              <a:defRPr sz="11300"/>
            </a:lvl3pPr>
            <a:lvl4pPr indent="-825500" lvl="3" marL="1828800" algn="l">
              <a:spcBef>
                <a:spcPts val="1654"/>
              </a:spcBef>
              <a:spcAft>
                <a:spcPts val="0"/>
              </a:spcAft>
              <a:buSzPts val="9400"/>
              <a:buChar char="⚫"/>
              <a:defRPr sz="9400"/>
            </a:lvl4pPr>
            <a:lvl5pPr indent="-825500" lvl="4" marL="2286000" algn="l">
              <a:spcBef>
                <a:spcPts val="1654"/>
              </a:spcBef>
              <a:spcAft>
                <a:spcPts val="0"/>
              </a:spcAft>
              <a:buSzPts val="9400"/>
              <a:buChar char="⚫"/>
              <a:defRPr sz="94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showMasterSp="0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4043647" y="34289653"/>
            <a:ext cx="25379442" cy="40834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0"/>
          <a:lstStyle>
            <a:lvl1pPr indent="-228600" lvl="0" marL="457200" marR="86400" algn="r">
              <a:spcBef>
                <a:spcPts val="1890"/>
              </a:spcBef>
              <a:spcAft>
                <a:spcPts val="0"/>
              </a:spcAft>
              <a:buSzPts val="4488"/>
              <a:buNone/>
              <a:defRPr sz="6600"/>
            </a:lvl1pPr>
            <a:lvl2pPr indent="-590550" lvl="1" marL="914400" algn="l">
              <a:spcBef>
                <a:spcPts val="1531"/>
              </a:spcBef>
              <a:spcAft>
                <a:spcPts val="0"/>
              </a:spcAft>
              <a:buSzPts val="5700"/>
              <a:buChar char="◦"/>
              <a:defRPr sz="5700"/>
            </a:lvl2pPr>
            <a:lvl3pPr indent="-527050" lvl="2" marL="1371600" algn="l">
              <a:spcBef>
                <a:spcPts val="1654"/>
              </a:spcBef>
              <a:spcAft>
                <a:spcPts val="0"/>
              </a:spcAft>
              <a:buSzPts val="4700"/>
              <a:buChar char="⚫"/>
              <a:defRPr sz="4700"/>
            </a:lvl3pPr>
            <a:lvl4pPr indent="-501650" lvl="3" marL="1828800" algn="l">
              <a:spcBef>
                <a:spcPts val="1654"/>
              </a:spcBef>
              <a:spcAft>
                <a:spcPts val="0"/>
              </a:spcAft>
              <a:buSzPts val="4300"/>
              <a:buChar char="⚫"/>
              <a:defRPr sz="4300"/>
            </a:lvl4pPr>
            <a:lvl5pPr indent="-501650" lvl="4" marL="2286000" algn="l">
              <a:spcBef>
                <a:spcPts val="1654"/>
              </a:spcBef>
              <a:spcAft>
                <a:spcPts val="0"/>
              </a:spcAft>
              <a:buSzPts val="4300"/>
              <a:buChar char="⚫"/>
              <a:defRPr sz="43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145" name="Google Shape;145;p19"/>
          <p:cNvSpPr/>
          <p:nvPr>
            <p:ph idx="2" type="pic"/>
          </p:nvPr>
        </p:nvSpPr>
        <p:spPr>
          <a:xfrm>
            <a:off x="809982" y="1196667"/>
            <a:ext cx="30779323" cy="2764840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16000" lIns="431975" spcFirstLastPara="1" rIns="431975" wrap="square" tIns="216000"/>
          <a:lstStyle>
            <a:lvl1pPr lvl="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10268"/>
              <a:buFont typeface="Noto Sans Symbols"/>
              <a:buNone/>
              <a:defRPr b="0" i="0" sz="151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809982" y="30646891"/>
            <a:ext cx="28613108" cy="35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lv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200"/>
              <a:buFont typeface="Rambla"/>
              <a:buNone/>
              <a:defRPr b="0" sz="1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4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12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6.x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1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10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11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9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7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9381450"/>
            <a:ext cx="32424688" cy="0"/>
          </a:xfrm>
          <a:prstGeom prst="rtTriangle">
            <a:avLst/>
          </a:prstGeom>
          <a:gradFill>
            <a:gsLst>
              <a:gs pos="0">
                <a:srgbClr val="007897"/>
              </a:gs>
              <a:gs pos="55000">
                <a:srgbClr val="4ABBE0"/>
              </a:gs>
              <a:gs pos="100000">
                <a:srgbClr val="007897"/>
              </a:gs>
            </a:gsLst>
            <a:lin ang="3000000" scaled="0"/>
          </a:gradFill>
          <a:ln>
            <a:noFill/>
          </a:ln>
        </p:spPr>
        <p:txBody>
          <a:bodyPr anchorCtr="0" anchor="ctr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11;p1"/>
          <p:cNvGrpSpPr/>
          <p:nvPr/>
        </p:nvGrpSpPr>
        <p:grpSpPr>
          <a:xfrm>
            <a:off x="-17650" y="31200726"/>
            <a:ext cx="32423984" cy="12044096"/>
            <a:chOff x="0" y="0"/>
            <a:chExt cx="2147483647" cy="2147483647"/>
          </a:xfrm>
        </p:grpSpPr>
        <p:sp>
          <p:nvSpPr>
            <p:cNvPr id="12" name="Google Shape;12;p1"/>
            <p:cNvSpPr/>
            <p:nvPr/>
          </p:nvSpPr>
          <p:spPr>
            <a:xfrm>
              <a:off x="397216903" y="0"/>
              <a:ext cx="1749800017" cy="548261940"/>
            </a:xfrm>
            <a:custGeom>
              <a:rect b="b" l="l" r="r" t="t"/>
              <a:pathLst>
                <a:path extrusionOk="0" h="367" w="469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9FCBDC">
                <a:alpha val="39607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9528700" y="319805864"/>
              <a:ext cx="2137488254" cy="885772914"/>
            </a:xfrm>
            <a:custGeom>
              <a:rect b="b" l="l" r="r" t="t"/>
              <a:pathLst>
                <a:path extrusionOk="0" h="528" w="5760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14;p1"/>
            <p:cNvGrpSpPr/>
            <p:nvPr/>
          </p:nvGrpSpPr>
          <p:grpSpPr>
            <a:xfrm>
              <a:off x="1211122" y="53885673"/>
              <a:ext cx="2145868690" cy="2093597973"/>
              <a:chOff x="0" y="0"/>
              <a:chExt cx="2147483647" cy="2147483647"/>
            </a:xfrm>
          </p:grpSpPr>
          <p:pic>
            <p:nvPicPr>
              <p:cNvPr id="15" name="Google Shape;15;p1"/>
              <p:cNvPicPr preferRelativeResize="0"/>
              <p:nvPr/>
            </p:nvPicPr>
            <p:blipFill rotWithShape="1">
              <a:blip r:embed="rId1">
                <a:alphaModFix/>
              </a:blip>
              <a:srcRect b="0" l="0" r="0" t="0"/>
              <a:stretch/>
            </p:blipFill>
            <p:spPr>
              <a:xfrm>
                <a:off x="0" y="262845"/>
                <a:ext cx="2147483647" cy="21472208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6;p1"/>
              <p:cNvSpPr txBox="1"/>
              <p:nvPr/>
            </p:nvSpPr>
            <p:spPr>
              <a:xfrm>
                <a:off x="132" y="0"/>
                <a:ext cx="0" cy="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85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" name="Google Shape;17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8708099"/>
              <a:ext cx="2147483647" cy="890159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1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1768475" y="37449125"/>
            <a:ext cx="17506951" cy="5802312"/>
          </a:xfrm>
          <a:custGeom>
            <a:rect b="b" l="l" r="r" t="t"/>
            <a:pathLst>
              <a:path extrusionOk="0" h="337" w="7485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9FCBDC">
              <a:alpha val="39607"/>
            </a:srgbClr>
          </a:solidFill>
          <a:ln>
            <a:noFill/>
          </a:ln>
        </p:spPr>
        <p:txBody>
          <a:bodyPr anchorCtr="0" anchor="t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720850" y="37411025"/>
            <a:ext cx="13076237" cy="5880100"/>
          </a:xfrm>
          <a:custGeom>
            <a:rect b="b" l="l" r="r" t="t"/>
            <a:pathLst>
              <a:path extrusionOk="0" h="588" w="5591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oogle Shape;132;p18"/>
          <p:cNvGrpSpPr/>
          <p:nvPr/>
        </p:nvGrpSpPr>
        <p:grpSpPr>
          <a:xfrm>
            <a:off x="-23812" y="36479163"/>
            <a:ext cx="12057062" cy="6808787"/>
            <a:chOff x="-23812" y="36479163"/>
            <a:chExt cx="12057062" cy="6808787"/>
          </a:xfrm>
        </p:grpSpPr>
        <p:pic>
          <p:nvPicPr>
            <p:cNvPr id="133" name="Google Shape;133;p18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-23812" y="36479163"/>
              <a:ext cx="12057062" cy="6808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8"/>
            <p:cNvSpPr txBox="1"/>
            <p:nvPr/>
          </p:nvSpPr>
          <p:spPr>
            <a:xfrm>
              <a:off x="982662" y="40452675"/>
              <a:ext cx="6027737" cy="2270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6000" lIns="431975" spcFirstLastPara="1" rIns="431975" wrap="square" tIns="21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5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5" name="Google Shape;1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2" y="36453763"/>
            <a:ext cx="12076112" cy="684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30699075" y="31422975"/>
            <a:ext cx="647700" cy="1441450"/>
          </a:xfrm>
          <a:prstGeom prst="chevron">
            <a:avLst>
              <a:gd fmla="val 10800" name="adj"/>
            </a:avLst>
          </a:prstGeom>
          <a:gradFill>
            <a:gsLst>
              <a:gs pos="0">
                <a:srgbClr val="1389A6"/>
              </a:gs>
              <a:gs pos="72000">
                <a:srgbClr val="50B8DA"/>
              </a:gs>
              <a:gs pos="100000">
                <a:srgbClr val="7FC4DD"/>
              </a:gs>
            </a:gsLst>
            <a:lin ang="16200000" scaled="0"/>
          </a:gradFill>
          <a:ln cap="rnd" cmpd="sng" w="9525">
            <a:solidFill>
              <a:srgbClr val="1E768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5400">
              <a:srgbClr val="000000">
                <a:alpha val="45882"/>
              </a:srgbClr>
            </a:outerShdw>
          </a:effectLst>
        </p:spPr>
        <p:txBody>
          <a:bodyPr anchorCtr="0" anchor="ctr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30038675" y="31422975"/>
            <a:ext cx="647700" cy="1441450"/>
          </a:xfrm>
          <a:prstGeom prst="chevron">
            <a:avLst>
              <a:gd fmla="val 10800" name="adj"/>
            </a:avLst>
          </a:prstGeom>
          <a:gradFill>
            <a:gsLst>
              <a:gs pos="0">
                <a:srgbClr val="1389A6"/>
              </a:gs>
              <a:gs pos="72000">
                <a:srgbClr val="50B8DA"/>
              </a:gs>
              <a:gs pos="100000">
                <a:srgbClr val="7FC4DD"/>
              </a:gs>
            </a:gsLst>
            <a:lin ang="16200000" scaled="0"/>
          </a:gradFill>
          <a:ln cap="rnd" cmpd="sng" w="9525">
            <a:solidFill>
              <a:srgbClr val="1E768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5400">
              <a:srgbClr val="000000">
                <a:alpha val="45882"/>
              </a:srgbClr>
            </a:outerShdw>
          </a:effectLst>
        </p:spPr>
        <p:txBody>
          <a:bodyPr anchorCtr="0" anchor="ctr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65" name="Google Shape;165;p22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>
            <a:off x="1768475" y="37449125"/>
            <a:ext cx="17506951" cy="5802312"/>
          </a:xfrm>
          <a:custGeom>
            <a:rect b="b" l="l" r="r" t="t"/>
            <a:pathLst>
              <a:path extrusionOk="0" h="337" w="7485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9FCBDC">
              <a:alpha val="39607"/>
            </a:srgbClr>
          </a:solidFill>
          <a:ln>
            <a:noFill/>
          </a:ln>
        </p:spPr>
        <p:txBody>
          <a:bodyPr anchorCtr="0" anchor="t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720850" y="37411025"/>
            <a:ext cx="13076237" cy="5880100"/>
          </a:xfrm>
          <a:custGeom>
            <a:rect b="b" l="l" r="r" t="t"/>
            <a:pathLst>
              <a:path extrusionOk="0" h="588" w="5591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oogle Shape;32;p3"/>
          <p:cNvGrpSpPr/>
          <p:nvPr/>
        </p:nvGrpSpPr>
        <p:grpSpPr>
          <a:xfrm>
            <a:off x="-23812" y="36479163"/>
            <a:ext cx="12057062" cy="6808787"/>
            <a:chOff x="-23812" y="36479163"/>
            <a:chExt cx="12057062" cy="6808787"/>
          </a:xfrm>
        </p:grpSpPr>
        <p:pic>
          <p:nvPicPr>
            <p:cNvPr id="33" name="Google Shape;33;p3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-23812" y="36479163"/>
              <a:ext cx="12057062" cy="6808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34;p3"/>
            <p:cNvSpPr txBox="1"/>
            <p:nvPr/>
          </p:nvSpPr>
          <p:spPr>
            <a:xfrm>
              <a:off x="982662" y="40452675"/>
              <a:ext cx="6027737" cy="2270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6000" lIns="431975" spcFirstLastPara="1" rIns="431975" wrap="square" tIns="21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2" y="36453763"/>
            <a:ext cx="12076112" cy="6846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12885737" y="18932525"/>
            <a:ext cx="647700" cy="1439862"/>
          </a:xfrm>
          <a:prstGeom prst="chevron">
            <a:avLst>
              <a:gd fmla="val 10800" name="adj"/>
            </a:avLst>
          </a:prstGeom>
          <a:gradFill>
            <a:gsLst>
              <a:gs pos="0">
                <a:srgbClr val="1389A6"/>
              </a:gs>
              <a:gs pos="72000">
                <a:srgbClr val="50B8DA"/>
              </a:gs>
              <a:gs pos="100000">
                <a:srgbClr val="7FC4DD"/>
              </a:gs>
            </a:gsLst>
            <a:lin ang="16200000" scaled="0"/>
          </a:gradFill>
          <a:ln cap="rnd" cmpd="sng" w="9525">
            <a:solidFill>
              <a:srgbClr val="1E768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5400">
              <a:srgbClr val="000000">
                <a:alpha val="45882"/>
              </a:srgbClr>
            </a:outerShdw>
          </a:effectLst>
        </p:spPr>
        <p:txBody>
          <a:bodyPr anchorCtr="0" anchor="ctr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2225337" y="18932525"/>
            <a:ext cx="647700" cy="1439862"/>
          </a:xfrm>
          <a:prstGeom prst="chevron">
            <a:avLst>
              <a:gd fmla="val 10800" name="adj"/>
            </a:avLst>
          </a:prstGeom>
          <a:gradFill>
            <a:gsLst>
              <a:gs pos="0">
                <a:srgbClr val="1389A6"/>
              </a:gs>
              <a:gs pos="72000">
                <a:srgbClr val="50B8DA"/>
              </a:gs>
              <a:gs pos="100000">
                <a:srgbClr val="7FC4DD"/>
              </a:gs>
            </a:gsLst>
            <a:lin ang="16200000" scaled="0"/>
          </a:gradFill>
          <a:ln cap="rnd" cmpd="sng" w="9525">
            <a:solidFill>
              <a:srgbClr val="1E768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5400">
              <a:srgbClr val="000000">
                <a:alpha val="45882"/>
              </a:srgbClr>
            </a:outerShdw>
          </a:effectLst>
        </p:spPr>
        <p:txBody>
          <a:bodyPr anchorCtr="0" anchor="ctr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6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4"/>
          <p:cNvGraphicFramePr/>
          <p:nvPr/>
        </p:nvGraphicFramePr>
        <p:xfrm>
          <a:off x="379412" y="102758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{BE7029FD-F16F-46AC-91CE-A8FC56E43DD9}</a:tableStyleId>
              </a:tblPr>
              <a:tblGrid>
                <a:gridCol w="9748825"/>
              </a:tblGrid>
              <a:tr h="32504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Arial"/>
                        <a:buNone/>
                      </a:pPr>
                      <a:r>
                        <a:rPr b="1" i="0" lang="en-US" sz="5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Introdução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800"/>
                        <a:buFont typeface="Arial"/>
                        <a:buNone/>
                      </a:pPr>
                      <a:r>
                        <a:rPr b="1" i="0" lang="en-US" sz="4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Metodologia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4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175" marB="46175" marR="87075" marL="87075"/>
                </a:tc>
              </a:tr>
              <a:tr h="90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Rambla"/>
                        <a:ea typeface="Rambla"/>
                        <a:cs typeface="Rambla"/>
                        <a:sym typeface="Rambla"/>
                      </a:endParaRPr>
                    </a:p>
                  </a:txBody>
                  <a:tcPr marT="46175" marB="46175" marR="87075" marL="87075"/>
                </a:tc>
              </a:tr>
            </a:tbl>
          </a:graphicData>
        </a:graphic>
      </p:graphicFrame>
      <p:graphicFrame>
        <p:nvGraphicFramePr>
          <p:cNvPr id="180" name="Google Shape;180;p24"/>
          <p:cNvGraphicFramePr/>
          <p:nvPr/>
        </p:nvGraphicFramePr>
        <p:xfrm>
          <a:off x="11374437" y="1036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{BE7029FD-F16F-46AC-91CE-A8FC56E43DD9}</a:tableStyleId>
              </a:tblPr>
              <a:tblGrid>
                <a:gridCol w="8982075"/>
              </a:tblGrid>
              <a:tr h="2951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Arial"/>
                        <a:buNone/>
                      </a:pPr>
                      <a:r>
                        <a:rPr b="1" i="0" lang="en-US" sz="54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Resultados e discussão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175" marB="46175" marR="87075" marL="87075"/>
                </a:tc>
              </a:tr>
              <a:tr h="246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Rambla"/>
                        <a:ea typeface="Rambla"/>
                        <a:cs typeface="Rambla"/>
                        <a:sym typeface="Rambla"/>
                      </a:endParaRPr>
                    </a:p>
                  </a:txBody>
                  <a:tcPr marT="46175" marB="46175" marR="87075" marL="87075"/>
                </a:tc>
              </a:tr>
            </a:tbl>
          </a:graphicData>
        </a:graphic>
      </p:graphicFrame>
      <p:graphicFrame>
        <p:nvGraphicFramePr>
          <p:cNvPr id="181" name="Google Shape;181;p24"/>
          <p:cNvGraphicFramePr/>
          <p:nvPr/>
        </p:nvGraphicFramePr>
        <p:xfrm>
          <a:off x="21167725" y="1036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{BE7029FD-F16F-46AC-91CE-A8FC56E43DD9}</a:tableStyleId>
              </a:tblPr>
              <a:tblGrid>
                <a:gridCol w="9437675"/>
              </a:tblGrid>
              <a:tr h="25433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Arial"/>
                        <a:buNone/>
                      </a:pPr>
                      <a:r>
                        <a:rPr b="1" i="0" lang="en-US" sz="54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Conclusão 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Arial"/>
                        <a:buNone/>
                      </a:pPr>
                      <a:r>
                        <a:rPr b="1" i="0" lang="en-US" sz="54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Referências</a:t>
                      </a:r>
                      <a:r>
                        <a:rPr b="0" i="0" lang="en-US" sz="54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0" i="0" lang="en-US" sz="5400" u="none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46175" marB="46175" marR="87075" marL="87075"/>
                </a:tc>
              </a:tr>
              <a:tr h="7400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Rambla"/>
                        <a:ea typeface="Rambla"/>
                        <a:cs typeface="Rambla"/>
                        <a:sym typeface="Rambla"/>
                      </a:endParaRPr>
                    </a:p>
                  </a:txBody>
                  <a:tcPr marT="46175" marB="46175" marR="87075" marL="87075"/>
                </a:tc>
              </a:tr>
            </a:tbl>
          </a:graphicData>
        </a:graphic>
      </p:graphicFrame>
      <p:sp>
        <p:nvSpPr>
          <p:cNvPr id="182" name="Google Shape;182;p24"/>
          <p:cNvSpPr txBox="1"/>
          <p:nvPr/>
        </p:nvSpPr>
        <p:spPr>
          <a:xfrm>
            <a:off x="0" y="7847012"/>
            <a:ext cx="32399288" cy="1568450"/>
          </a:xfrm>
          <a:prstGeom prst="rect">
            <a:avLst/>
          </a:prstGeom>
          <a:solidFill>
            <a:srgbClr val="F7C1A4"/>
          </a:solidFill>
          <a:ln>
            <a:noFill/>
          </a:ln>
        </p:spPr>
        <p:txBody>
          <a:bodyPr anchorCtr="0" anchor="t" bIns="45075" lIns="90150" spcFirstLastPara="1" rIns="90150" wrap="square" tIns="45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baseline="30000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 1, </a:t>
            </a:r>
            <a:r>
              <a:rPr b="1" baseline="30000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 2, </a:t>
            </a:r>
            <a:r>
              <a:rPr b="1" baseline="30000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 3 .....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baseline="30000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PET --------; e-mail do PET: ------------;Universidade </a:t>
            </a:r>
            <a:r>
              <a:rPr b="0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---------- 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21167725" y="36937950"/>
            <a:ext cx="2319337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b="1" i="0" lang="en-US" sz="5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Apoio:</a:t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-1587" y="-74612"/>
            <a:ext cx="44450" cy="46037"/>
          </a:xfrm>
          <a:prstGeom prst="ellipse">
            <a:avLst/>
          </a:prstGeom>
          <a:solidFill>
            <a:schemeClr val="accent1"/>
          </a:solidFill>
          <a:ln cap="flat" cmpd="thickThin" w="55000">
            <a:solidFill>
              <a:srgbClr val="1E76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-1587" y="6353175"/>
            <a:ext cx="32399288" cy="1198562"/>
          </a:xfrm>
          <a:prstGeom prst="rect">
            <a:avLst/>
          </a:prstGeom>
          <a:solidFill>
            <a:srgbClr val="F7C1A4"/>
          </a:solidFill>
          <a:ln>
            <a:noFill/>
          </a:ln>
        </p:spPr>
        <p:txBody>
          <a:bodyPr anchorCtr="0" anchor="t" bIns="45075" lIns="90150" spcFirstLastPara="1" rIns="90150" wrap="square" tIns="45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b="1" i="0" lang="en-US" sz="7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TÍTULO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10404475" y="4979987"/>
            <a:ext cx="15482886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b="1" i="0" lang="en-US" sz="7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Eixo</a:t>
            </a:r>
            <a:r>
              <a:rPr b="0" i="0" lang="en-US" sz="7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XXXXXXXXXXXXXXX 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11374437" y="1444625"/>
            <a:ext cx="19946938" cy="212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i="0" lang="en-US" sz="6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XVIII Encontro Nordestino dos Grupos PET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i="0" lang="en-US" sz="6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Recife – 26 a 29 de abril de 2019</a:t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825" y="1444625"/>
            <a:ext cx="7107974" cy="30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4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5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9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2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1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0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7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8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6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